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75" r:id="rId2"/>
    <p:sldId id="407" r:id="rId3"/>
    <p:sldId id="433" r:id="rId4"/>
    <p:sldId id="416" r:id="rId5"/>
    <p:sldId id="421" r:id="rId6"/>
    <p:sldId id="439" r:id="rId7"/>
    <p:sldId id="422" r:id="rId8"/>
    <p:sldId id="438" r:id="rId9"/>
    <p:sldId id="426" r:id="rId10"/>
    <p:sldId id="418" r:id="rId11"/>
    <p:sldId id="423" r:id="rId12"/>
    <p:sldId id="427" r:id="rId13"/>
    <p:sldId id="440" r:id="rId14"/>
    <p:sldId id="441" r:id="rId15"/>
    <p:sldId id="442" r:id="rId16"/>
    <p:sldId id="428" r:id="rId17"/>
    <p:sldId id="429" r:id="rId18"/>
    <p:sldId id="430" r:id="rId19"/>
    <p:sldId id="264" r:id="rId20"/>
    <p:sldId id="431" r:id="rId21"/>
    <p:sldId id="432" r:id="rId22"/>
    <p:sldId id="268" r:id="rId23"/>
    <p:sldId id="269" r:id="rId24"/>
    <p:sldId id="434" r:id="rId25"/>
    <p:sldId id="272" r:id="rId26"/>
    <p:sldId id="273" r:id="rId27"/>
    <p:sldId id="435" r:id="rId28"/>
    <p:sldId id="276" r:id="rId29"/>
    <p:sldId id="277" r:id="rId30"/>
    <p:sldId id="437" r:id="rId31"/>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autoAdjust="0"/>
    <p:restoredTop sz="77803" autoAdjust="0"/>
  </p:normalViewPr>
  <p:slideViewPr>
    <p:cSldViewPr snapToGrid="0" snapToObjects="1">
      <p:cViewPr>
        <p:scale>
          <a:sx n="82" d="100"/>
          <a:sy n="82" d="100"/>
        </p:scale>
        <p:origin x="1652" y="52"/>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10/18/2020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10/18/2020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309071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804240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14</a:t>
            </a:fld>
            <a:endParaRPr kumimoji="1" lang="ja-JP" altLang="en-US"/>
          </a:p>
        </p:txBody>
      </p:sp>
    </p:spTree>
    <p:extLst>
      <p:ext uri="{BB962C8B-B14F-4D97-AF65-F5344CB8AC3E}">
        <p14:creationId xmlns:p14="http://schemas.microsoft.com/office/powerpoint/2010/main" val="538892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15</a:t>
            </a:fld>
            <a:endParaRPr kumimoji="1" lang="ja-JP" altLang="en-US"/>
          </a:p>
        </p:txBody>
      </p:sp>
    </p:spTree>
    <p:extLst>
      <p:ext uri="{BB962C8B-B14F-4D97-AF65-F5344CB8AC3E}">
        <p14:creationId xmlns:p14="http://schemas.microsoft.com/office/powerpoint/2010/main" val="172516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18</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20</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21</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2020/10/18</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2020/10/18</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2020/10/18</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2020/10/18</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10/18/2020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pngimg.com/download/6628"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8.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3.png"/><Relationship Id="rId7" Type="http://schemas.openxmlformats.org/officeDocument/2006/relationships/diagramQuickStyle" Target="../diagrams/quickStyle4.xml"/><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4.svg"/><Relationship Id="rId9" Type="http://schemas.microsoft.com/office/2007/relationships/diagramDrawing" Target="../diagrams/drawing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emf"/><Relationship Id="rId7"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emf"/><Relationship Id="rId9"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モデルシステムのシステム構成</a:t>
            </a:r>
            <a:br>
              <a:rPr lang="en-US" altLang="ja-JP" sz="2000" u="sng" dirty="0"/>
            </a:br>
            <a:r>
              <a:rPr lang="ja-JP" altLang="en-US" sz="2000" dirty="0"/>
              <a:t>　</a:t>
            </a:r>
          </a:p>
        </p:txBody>
      </p:sp>
      <p:pic>
        <p:nvPicPr>
          <p:cNvPr id="19" name="図 18" descr="スクリーンショット, 抽象, 地図 が含まれている画像&#10;&#10;自動的に生成された説明">
            <a:extLst>
              <a:ext uri="{FF2B5EF4-FFF2-40B4-BE49-F238E27FC236}">
                <a16:creationId xmlns:a16="http://schemas.microsoft.com/office/drawing/2014/main" id="{463E4D2C-5AE0-4A1C-845A-A863F8B72D49}"/>
              </a:ext>
            </a:extLst>
          </p:cNvPr>
          <p:cNvPicPr/>
          <p:nvPr/>
        </p:nvPicPr>
        <p:blipFill>
          <a:blip r:embed="rId3">
            <a:extLst>
              <a:ext uri="{28A0092B-C50C-407E-A947-70E740481C1C}">
                <a14:useLocalDpi xmlns:a14="http://schemas.microsoft.com/office/drawing/2010/main" val="0"/>
              </a:ext>
            </a:extLst>
          </a:blip>
          <a:stretch>
            <a:fillRect/>
          </a:stretch>
        </p:blipFill>
        <p:spPr>
          <a:xfrm>
            <a:off x="2275487" y="1077132"/>
            <a:ext cx="6359403" cy="5687879"/>
          </a:xfrm>
          <a:prstGeom prst="rect">
            <a:avLst/>
          </a:prstGeom>
        </p:spPr>
      </p:pic>
      <p:sp>
        <p:nvSpPr>
          <p:cNvPr id="21" name="正方形/長方形 20">
            <a:extLst>
              <a:ext uri="{FF2B5EF4-FFF2-40B4-BE49-F238E27FC236}">
                <a16:creationId xmlns:a16="http://schemas.microsoft.com/office/drawing/2014/main" id="{DA154B03-894E-4B62-8CA3-57C00ACDEE09}"/>
              </a:ext>
            </a:extLst>
          </p:cNvPr>
          <p:cNvSpPr/>
          <p:nvPr/>
        </p:nvSpPr>
        <p:spPr>
          <a:xfrm>
            <a:off x="3645650" y="2270503"/>
            <a:ext cx="4300330" cy="1619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DFAB531-E441-4D29-B8D9-7E44443FE3C4}"/>
              </a:ext>
            </a:extLst>
          </p:cNvPr>
          <p:cNvSpPr/>
          <p:nvPr/>
        </p:nvSpPr>
        <p:spPr>
          <a:xfrm>
            <a:off x="4516095" y="4587497"/>
            <a:ext cx="4234713" cy="220850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nvGrpSpPr>
          <p:cNvPr id="41" name="グループ化 40">
            <a:extLst>
              <a:ext uri="{FF2B5EF4-FFF2-40B4-BE49-F238E27FC236}">
                <a16:creationId xmlns:a16="http://schemas.microsoft.com/office/drawing/2014/main" id="{5C2AB2BF-16E3-4CF7-9F2D-49578856AE0E}"/>
              </a:ext>
            </a:extLst>
          </p:cNvPr>
          <p:cNvGrpSpPr/>
          <p:nvPr/>
        </p:nvGrpSpPr>
        <p:grpSpPr>
          <a:xfrm>
            <a:off x="-71832" y="150156"/>
            <a:ext cx="1011283" cy="5977052"/>
            <a:chOff x="-71832" y="150156"/>
            <a:chExt cx="1011283" cy="5977052"/>
          </a:xfrm>
        </p:grpSpPr>
        <p:grpSp>
          <p:nvGrpSpPr>
            <p:cNvPr id="42" name="グループ化 41">
              <a:extLst>
                <a:ext uri="{FF2B5EF4-FFF2-40B4-BE49-F238E27FC236}">
                  <a16:creationId xmlns:a16="http://schemas.microsoft.com/office/drawing/2014/main" id="{FC5A7E32-F053-48B1-843C-60A211F70A78}"/>
                </a:ext>
              </a:extLst>
            </p:cNvPr>
            <p:cNvGrpSpPr/>
            <p:nvPr/>
          </p:nvGrpSpPr>
          <p:grpSpPr>
            <a:xfrm>
              <a:off x="-71832" y="150156"/>
              <a:ext cx="1011283" cy="5218718"/>
              <a:chOff x="-71832" y="150156"/>
              <a:chExt cx="1011283" cy="5218718"/>
            </a:xfrm>
          </p:grpSpPr>
          <p:sp>
            <p:nvSpPr>
              <p:cNvPr id="45" name="1 つの角を切り取った四角形 16">
                <a:extLst>
                  <a:ext uri="{FF2B5EF4-FFF2-40B4-BE49-F238E27FC236}">
                    <a16:creationId xmlns:a16="http://schemas.microsoft.com/office/drawing/2014/main" id="{FBF43787-CA6A-49EC-B93E-A92EE95B971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6" name="1 つの角を切り取った四角形 17">
                <a:extLst>
                  <a:ext uri="{FF2B5EF4-FFF2-40B4-BE49-F238E27FC236}">
                    <a16:creationId xmlns:a16="http://schemas.microsoft.com/office/drawing/2014/main" id="{D9F091AA-1B0B-44FB-8688-9B0DE1F233A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1 つの角を切り取った四角形 18">
                <a:extLst>
                  <a:ext uri="{FF2B5EF4-FFF2-40B4-BE49-F238E27FC236}">
                    <a16:creationId xmlns:a16="http://schemas.microsoft.com/office/drawing/2014/main" id="{082A613B-EC8E-4E10-8F51-37FB9C9031D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20">
                <a:extLst>
                  <a:ext uri="{FF2B5EF4-FFF2-40B4-BE49-F238E27FC236}">
                    <a16:creationId xmlns:a16="http://schemas.microsoft.com/office/drawing/2014/main" id="{9B2A1375-D8A6-4E18-A890-848EEB34EA3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21">
                <a:extLst>
                  <a:ext uri="{FF2B5EF4-FFF2-40B4-BE49-F238E27FC236}">
                    <a16:creationId xmlns:a16="http://schemas.microsoft.com/office/drawing/2014/main" id="{E3128420-1701-4F11-882A-8C152993FE1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0" name="1 つの角を切り取った四角形 28">
                <a:extLst>
                  <a:ext uri="{FF2B5EF4-FFF2-40B4-BE49-F238E27FC236}">
                    <a16:creationId xmlns:a16="http://schemas.microsoft.com/office/drawing/2014/main" id="{4C074307-D43E-484B-9972-5BF3D07C222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1" name="1 つの角を切り取った四角形 29">
                <a:extLst>
                  <a:ext uri="{FF2B5EF4-FFF2-40B4-BE49-F238E27FC236}">
                    <a16:creationId xmlns:a16="http://schemas.microsoft.com/office/drawing/2014/main" id="{44F0120D-D4D6-4E6C-B9D4-A300BDE2F2F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513DF0AE-BB78-44B4-B732-7E6DAD0AF68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3" name="テキスト ボックス 52">
                <a:extLst>
                  <a:ext uri="{FF2B5EF4-FFF2-40B4-BE49-F238E27FC236}">
                    <a16:creationId xmlns:a16="http://schemas.microsoft.com/office/drawing/2014/main" id="{9F63AC03-F890-4C1F-B194-DD257C1945AD}"/>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4" name="テキスト ボックス 53">
                <a:extLst>
                  <a:ext uri="{FF2B5EF4-FFF2-40B4-BE49-F238E27FC236}">
                    <a16:creationId xmlns:a16="http://schemas.microsoft.com/office/drawing/2014/main" id="{8C7A042D-13BD-4723-88B1-A7C7F9FCAF0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5" name="テキスト ボックス 54">
                <a:extLst>
                  <a:ext uri="{FF2B5EF4-FFF2-40B4-BE49-F238E27FC236}">
                    <a16:creationId xmlns:a16="http://schemas.microsoft.com/office/drawing/2014/main" id="{52FBAF6B-2928-43E1-9559-629C45B55D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6" name="テキスト ボックス 55">
                <a:extLst>
                  <a:ext uri="{FF2B5EF4-FFF2-40B4-BE49-F238E27FC236}">
                    <a16:creationId xmlns:a16="http://schemas.microsoft.com/office/drawing/2014/main" id="{565C68C1-23C8-4C8B-9472-4811893D1A3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7" name="テキスト ボックス 56">
                <a:extLst>
                  <a:ext uri="{FF2B5EF4-FFF2-40B4-BE49-F238E27FC236}">
                    <a16:creationId xmlns:a16="http://schemas.microsoft.com/office/drawing/2014/main" id="{2AB84656-89E8-43BF-BD96-DE3879CA82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8" name="テキスト ボックス 57">
                <a:extLst>
                  <a:ext uri="{FF2B5EF4-FFF2-40B4-BE49-F238E27FC236}">
                    <a16:creationId xmlns:a16="http://schemas.microsoft.com/office/drawing/2014/main" id="{FB27A658-5B79-45E6-B6B2-67FD07CD91F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3" name="1 つの角を切り取った四角形 29">
              <a:extLst>
                <a:ext uri="{FF2B5EF4-FFF2-40B4-BE49-F238E27FC236}">
                  <a16:creationId xmlns:a16="http://schemas.microsoft.com/office/drawing/2014/main" id="{5CCC3809-B36A-4B9C-A20D-708C07CF8D5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A9E0B325-D4BF-4F9C-9EAD-01A596FD504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2586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モデルシステムのシステム構成</a:t>
            </a:r>
            <a:br>
              <a:rPr lang="en-US" altLang="ja-JP" sz="2000" u="sng" dirty="0"/>
            </a:br>
            <a:r>
              <a:rPr lang="ja-JP" altLang="en-US" sz="2000" dirty="0"/>
              <a:t>　</a:t>
            </a:r>
          </a:p>
        </p:txBody>
      </p:sp>
      <p:grpSp>
        <p:nvGrpSpPr>
          <p:cNvPr id="41" name="グループ化 40">
            <a:extLst>
              <a:ext uri="{FF2B5EF4-FFF2-40B4-BE49-F238E27FC236}">
                <a16:creationId xmlns:a16="http://schemas.microsoft.com/office/drawing/2014/main" id="{5C2AB2BF-16E3-4CF7-9F2D-49578856AE0E}"/>
              </a:ext>
            </a:extLst>
          </p:cNvPr>
          <p:cNvGrpSpPr/>
          <p:nvPr/>
        </p:nvGrpSpPr>
        <p:grpSpPr>
          <a:xfrm>
            <a:off x="-71832" y="150156"/>
            <a:ext cx="1011283" cy="5977052"/>
            <a:chOff x="-71832" y="150156"/>
            <a:chExt cx="1011283" cy="5977052"/>
          </a:xfrm>
        </p:grpSpPr>
        <p:grpSp>
          <p:nvGrpSpPr>
            <p:cNvPr id="42" name="グループ化 41">
              <a:extLst>
                <a:ext uri="{FF2B5EF4-FFF2-40B4-BE49-F238E27FC236}">
                  <a16:creationId xmlns:a16="http://schemas.microsoft.com/office/drawing/2014/main" id="{FC5A7E32-F053-48B1-843C-60A211F70A78}"/>
                </a:ext>
              </a:extLst>
            </p:cNvPr>
            <p:cNvGrpSpPr/>
            <p:nvPr/>
          </p:nvGrpSpPr>
          <p:grpSpPr>
            <a:xfrm>
              <a:off x="-71832" y="150156"/>
              <a:ext cx="1011283" cy="5218718"/>
              <a:chOff x="-71832" y="150156"/>
              <a:chExt cx="1011283" cy="5218718"/>
            </a:xfrm>
          </p:grpSpPr>
          <p:sp>
            <p:nvSpPr>
              <p:cNvPr id="45" name="1 つの角を切り取った四角形 16">
                <a:extLst>
                  <a:ext uri="{FF2B5EF4-FFF2-40B4-BE49-F238E27FC236}">
                    <a16:creationId xmlns:a16="http://schemas.microsoft.com/office/drawing/2014/main" id="{FBF43787-CA6A-49EC-B93E-A92EE95B971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6" name="1 つの角を切り取った四角形 17">
                <a:extLst>
                  <a:ext uri="{FF2B5EF4-FFF2-40B4-BE49-F238E27FC236}">
                    <a16:creationId xmlns:a16="http://schemas.microsoft.com/office/drawing/2014/main" id="{D9F091AA-1B0B-44FB-8688-9B0DE1F233A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1 つの角を切り取った四角形 18">
                <a:extLst>
                  <a:ext uri="{FF2B5EF4-FFF2-40B4-BE49-F238E27FC236}">
                    <a16:creationId xmlns:a16="http://schemas.microsoft.com/office/drawing/2014/main" id="{082A613B-EC8E-4E10-8F51-37FB9C9031D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20">
                <a:extLst>
                  <a:ext uri="{FF2B5EF4-FFF2-40B4-BE49-F238E27FC236}">
                    <a16:creationId xmlns:a16="http://schemas.microsoft.com/office/drawing/2014/main" id="{9B2A1375-D8A6-4E18-A890-848EEB34EA3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21">
                <a:extLst>
                  <a:ext uri="{FF2B5EF4-FFF2-40B4-BE49-F238E27FC236}">
                    <a16:creationId xmlns:a16="http://schemas.microsoft.com/office/drawing/2014/main" id="{E3128420-1701-4F11-882A-8C152993FE1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0" name="1 つの角を切り取った四角形 28">
                <a:extLst>
                  <a:ext uri="{FF2B5EF4-FFF2-40B4-BE49-F238E27FC236}">
                    <a16:creationId xmlns:a16="http://schemas.microsoft.com/office/drawing/2014/main" id="{4C074307-D43E-484B-9972-5BF3D07C222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1" name="1 つの角を切り取った四角形 29">
                <a:extLst>
                  <a:ext uri="{FF2B5EF4-FFF2-40B4-BE49-F238E27FC236}">
                    <a16:creationId xmlns:a16="http://schemas.microsoft.com/office/drawing/2014/main" id="{44F0120D-D4D6-4E6C-B9D4-A300BDE2F2F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513DF0AE-BB78-44B4-B732-7E6DAD0AF68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3" name="テキスト ボックス 52">
                <a:extLst>
                  <a:ext uri="{FF2B5EF4-FFF2-40B4-BE49-F238E27FC236}">
                    <a16:creationId xmlns:a16="http://schemas.microsoft.com/office/drawing/2014/main" id="{9F63AC03-F890-4C1F-B194-DD257C1945AD}"/>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4" name="テキスト ボックス 53">
                <a:extLst>
                  <a:ext uri="{FF2B5EF4-FFF2-40B4-BE49-F238E27FC236}">
                    <a16:creationId xmlns:a16="http://schemas.microsoft.com/office/drawing/2014/main" id="{8C7A042D-13BD-4723-88B1-A7C7F9FCAF0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5" name="テキスト ボックス 54">
                <a:extLst>
                  <a:ext uri="{FF2B5EF4-FFF2-40B4-BE49-F238E27FC236}">
                    <a16:creationId xmlns:a16="http://schemas.microsoft.com/office/drawing/2014/main" id="{52FBAF6B-2928-43E1-9559-629C45B55D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6" name="テキスト ボックス 55">
                <a:extLst>
                  <a:ext uri="{FF2B5EF4-FFF2-40B4-BE49-F238E27FC236}">
                    <a16:creationId xmlns:a16="http://schemas.microsoft.com/office/drawing/2014/main" id="{565C68C1-23C8-4C8B-9472-4811893D1A3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7" name="テキスト ボックス 56">
                <a:extLst>
                  <a:ext uri="{FF2B5EF4-FFF2-40B4-BE49-F238E27FC236}">
                    <a16:creationId xmlns:a16="http://schemas.microsoft.com/office/drawing/2014/main" id="{2AB84656-89E8-43BF-BD96-DE3879CA82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8" name="テキスト ボックス 57">
                <a:extLst>
                  <a:ext uri="{FF2B5EF4-FFF2-40B4-BE49-F238E27FC236}">
                    <a16:creationId xmlns:a16="http://schemas.microsoft.com/office/drawing/2014/main" id="{FB27A658-5B79-45E6-B6B2-67FD07CD91F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3" name="1 つの角を切り取った四角形 29">
              <a:extLst>
                <a:ext uri="{FF2B5EF4-FFF2-40B4-BE49-F238E27FC236}">
                  <a16:creationId xmlns:a16="http://schemas.microsoft.com/office/drawing/2014/main" id="{5CCC3809-B36A-4B9C-A20D-708C07CF8D5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A9E0B325-D4BF-4F9C-9EAD-01A596FD504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9525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モデルシステムのシステム構成</a:t>
            </a:r>
            <a:br>
              <a:rPr lang="en-US" altLang="ja-JP" sz="2000" u="sng" dirty="0"/>
            </a:br>
            <a:r>
              <a:rPr lang="ja-JP" altLang="en-US" sz="2000" dirty="0"/>
              <a:t>　</a:t>
            </a:r>
          </a:p>
        </p:txBody>
      </p:sp>
      <p:grpSp>
        <p:nvGrpSpPr>
          <p:cNvPr id="41" name="グループ化 40">
            <a:extLst>
              <a:ext uri="{FF2B5EF4-FFF2-40B4-BE49-F238E27FC236}">
                <a16:creationId xmlns:a16="http://schemas.microsoft.com/office/drawing/2014/main" id="{5C2AB2BF-16E3-4CF7-9F2D-49578856AE0E}"/>
              </a:ext>
            </a:extLst>
          </p:cNvPr>
          <p:cNvGrpSpPr/>
          <p:nvPr/>
        </p:nvGrpSpPr>
        <p:grpSpPr>
          <a:xfrm>
            <a:off x="-71832" y="150156"/>
            <a:ext cx="1011283" cy="5977052"/>
            <a:chOff x="-71832" y="150156"/>
            <a:chExt cx="1011283" cy="5977052"/>
          </a:xfrm>
        </p:grpSpPr>
        <p:grpSp>
          <p:nvGrpSpPr>
            <p:cNvPr id="42" name="グループ化 41">
              <a:extLst>
                <a:ext uri="{FF2B5EF4-FFF2-40B4-BE49-F238E27FC236}">
                  <a16:creationId xmlns:a16="http://schemas.microsoft.com/office/drawing/2014/main" id="{FC5A7E32-F053-48B1-843C-60A211F70A78}"/>
                </a:ext>
              </a:extLst>
            </p:cNvPr>
            <p:cNvGrpSpPr/>
            <p:nvPr/>
          </p:nvGrpSpPr>
          <p:grpSpPr>
            <a:xfrm>
              <a:off x="-71832" y="150156"/>
              <a:ext cx="1011283" cy="5218718"/>
              <a:chOff x="-71832" y="150156"/>
              <a:chExt cx="1011283" cy="5218718"/>
            </a:xfrm>
          </p:grpSpPr>
          <p:sp>
            <p:nvSpPr>
              <p:cNvPr id="45" name="1 つの角を切り取った四角形 16">
                <a:extLst>
                  <a:ext uri="{FF2B5EF4-FFF2-40B4-BE49-F238E27FC236}">
                    <a16:creationId xmlns:a16="http://schemas.microsoft.com/office/drawing/2014/main" id="{FBF43787-CA6A-49EC-B93E-A92EE95B971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6" name="1 つの角を切り取った四角形 17">
                <a:extLst>
                  <a:ext uri="{FF2B5EF4-FFF2-40B4-BE49-F238E27FC236}">
                    <a16:creationId xmlns:a16="http://schemas.microsoft.com/office/drawing/2014/main" id="{D9F091AA-1B0B-44FB-8688-9B0DE1F233A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1 つの角を切り取った四角形 18">
                <a:extLst>
                  <a:ext uri="{FF2B5EF4-FFF2-40B4-BE49-F238E27FC236}">
                    <a16:creationId xmlns:a16="http://schemas.microsoft.com/office/drawing/2014/main" id="{082A613B-EC8E-4E10-8F51-37FB9C9031D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20">
                <a:extLst>
                  <a:ext uri="{FF2B5EF4-FFF2-40B4-BE49-F238E27FC236}">
                    <a16:creationId xmlns:a16="http://schemas.microsoft.com/office/drawing/2014/main" id="{9B2A1375-D8A6-4E18-A890-848EEB34EA3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21">
                <a:extLst>
                  <a:ext uri="{FF2B5EF4-FFF2-40B4-BE49-F238E27FC236}">
                    <a16:creationId xmlns:a16="http://schemas.microsoft.com/office/drawing/2014/main" id="{E3128420-1701-4F11-882A-8C152993FE1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0" name="1 つの角を切り取った四角形 28">
                <a:extLst>
                  <a:ext uri="{FF2B5EF4-FFF2-40B4-BE49-F238E27FC236}">
                    <a16:creationId xmlns:a16="http://schemas.microsoft.com/office/drawing/2014/main" id="{4C074307-D43E-484B-9972-5BF3D07C222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1" name="1 つの角を切り取った四角形 29">
                <a:extLst>
                  <a:ext uri="{FF2B5EF4-FFF2-40B4-BE49-F238E27FC236}">
                    <a16:creationId xmlns:a16="http://schemas.microsoft.com/office/drawing/2014/main" id="{44F0120D-D4D6-4E6C-B9D4-A300BDE2F2F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513DF0AE-BB78-44B4-B732-7E6DAD0AF68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3" name="テキスト ボックス 52">
                <a:extLst>
                  <a:ext uri="{FF2B5EF4-FFF2-40B4-BE49-F238E27FC236}">
                    <a16:creationId xmlns:a16="http://schemas.microsoft.com/office/drawing/2014/main" id="{9F63AC03-F890-4C1F-B194-DD257C1945AD}"/>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4" name="テキスト ボックス 53">
                <a:extLst>
                  <a:ext uri="{FF2B5EF4-FFF2-40B4-BE49-F238E27FC236}">
                    <a16:creationId xmlns:a16="http://schemas.microsoft.com/office/drawing/2014/main" id="{8C7A042D-13BD-4723-88B1-A7C7F9FCAF0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5" name="テキスト ボックス 54">
                <a:extLst>
                  <a:ext uri="{FF2B5EF4-FFF2-40B4-BE49-F238E27FC236}">
                    <a16:creationId xmlns:a16="http://schemas.microsoft.com/office/drawing/2014/main" id="{52FBAF6B-2928-43E1-9559-629C45B55D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6" name="テキスト ボックス 55">
                <a:extLst>
                  <a:ext uri="{FF2B5EF4-FFF2-40B4-BE49-F238E27FC236}">
                    <a16:creationId xmlns:a16="http://schemas.microsoft.com/office/drawing/2014/main" id="{565C68C1-23C8-4C8B-9472-4811893D1A3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7" name="テキスト ボックス 56">
                <a:extLst>
                  <a:ext uri="{FF2B5EF4-FFF2-40B4-BE49-F238E27FC236}">
                    <a16:creationId xmlns:a16="http://schemas.microsoft.com/office/drawing/2014/main" id="{2AB84656-89E8-43BF-BD96-DE3879CA82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8" name="テキスト ボックス 57">
                <a:extLst>
                  <a:ext uri="{FF2B5EF4-FFF2-40B4-BE49-F238E27FC236}">
                    <a16:creationId xmlns:a16="http://schemas.microsoft.com/office/drawing/2014/main" id="{FB27A658-5B79-45E6-B6B2-67FD07CD91F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3" name="1 つの角を切り取った四角形 29">
              <a:extLst>
                <a:ext uri="{FF2B5EF4-FFF2-40B4-BE49-F238E27FC236}">
                  <a16:creationId xmlns:a16="http://schemas.microsoft.com/office/drawing/2014/main" id="{5CCC3809-B36A-4B9C-A20D-708C07CF8D5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A9E0B325-D4BF-4F9C-9EAD-01A596FD504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5464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モデルシステムのシステム構成</a:t>
            </a:r>
            <a:br>
              <a:rPr lang="en-US" altLang="ja-JP" sz="2000" u="sng" dirty="0"/>
            </a:br>
            <a:r>
              <a:rPr lang="ja-JP" altLang="en-US" sz="2000" dirty="0"/>
              <a:t>　</a:t>
            </a:r>
          </a:p>
        </p:txBody>
      </p:sp>
      <p:grpSp>
        <p:nvGrpSpPr>
          <p:cNvPr id="41" name="グループ化 40">
            <a:extLst>
              <a:ext uri="{FF2B5EF4-FFF2-40B4-BE49-F238E27FC236}">
                <a16:creationId xmlns:a16="http://schemas.microsoft.com/office/drawing/2014/main" id="{5C2AB2BF-16E3-4CF7-9F2D-49578856AE0E}"/>
              </a:ext>
            </a:extLst>
          </p:cNvPr>
          <p:cNvGrpSpPr/>
          <p:nvPr/>
        </p:nvGrpSpPr>
        <p:grpSpPr>
          <a:xfrm>
            <a:off x="-71832" y="150156"/>
            <a:ext cx="1011283" cy="5977052"/>
            <a:chOff x="-71832" y="150156"/>
            <a:chExt cx="1011283" cy="5977052"/>
          </a:xfrm>
        </p:grpSpPr>
        <p:grpSp>
          <p:nvGrpSpPr>
            <p:cNvPr id="42" name="グループ化 41">
              <a:extLst>
                <a:ext uri="{FF2B5EF4-FFF2-40B4-BE49-F238E27FC236}">
                  <a16:creationId xmlns:a16="http://schemas.microsoft.com/office/drawing/2014/main" id="{FC5A7E32-F053-48B1-843C-60A211F70A78}"/>
                </a:ext>
              </a:extLst>
            </p:cNvPr>
            <p:cNvGrpSpPr/>
            <p:nvPr/>
          </p:nvGrpSpPr>
          <p:grpSpPr>
            <a:xfrm>
              <a:off x="-71832" y="150156"/>
              <a:ext cx="1011283" cy="5218718"/>
              <a:chOff x="-71832" y="150156"/>
              <a:chExt cx="1011283" cy="5218718"/>
            </a:xfrm>
          </p:grpSpPr>
          <p:sp>
            <p:nvSpPr>
              <p:cNvPr id="45" name="1 つの角を切り取った四角形 16">
                <a:extLst>
                  <a:ext uri="{FF2B5EF4-FFF2-40B4-BE49-F238E27FC236}">
                    <a16:creationId xmlns:a16="http://schemas.microsoft.com/office/drawing/2014/main" id="{FBF43787-CA6A-49EC-B93E-A92EE95B971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6" name="1 つの角を切り取った四角形 17">
                <a:extLst>
                  <a:ext uri="{FF2B5EF4-FFF2-40B4-BE49-F238E27FC236}">
                    <a16:creationId xmlns:a16="http://schemas.microsoft.com/office/drawing/2014/main" id="{D9F091AA-1B0B-44FB-8688-9B0DE1F233A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1 つの角を切り取った四角形 18">
                <a:extLst>
                  <a:ext uri="{FF2B5EF4-FFF2-40B4-BE49-F238E27FC236}">
                    <a16:creationId xmlns:a16="http://schemas.microsoft.com/office/drawing/2014/main" id="{082A613B-EC8E-4E10-8F51-37FB9C9031D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20">
                <a:extLst>
                  <a:ext uri="{FF2B5EF4-FFF2-40B4-BE49-F238E27FC236}">
                    <a16:creationId xmlns:a16="http://schemas.microsoft.com/office/drawing/2014/main" id="{9B2A1375-D8A6-4E18-A890-848EEB34EA3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21">
                <a:extLst>
                  <a:ext uri="{FF2B5EF4-FFF2-40B4-BE49-F238E27FC236}">
                    <a16:creationId xmlns:a16="http://schemas.microsoft.com/office/drawing/2014/main" id="{E3128420-1701-4F11-882A-8C152993FE1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0" name="1 つの角を切り取った四角形 28">
                <a:extLst>
                  <a:ext uri="{FF2B5EF4-FFF2-40B4-BE49-F238E27FC236}">
                    <a16:creationId xmlns:a16="http://schemas.microsoft.com/office/drawing/2014/main" id="{4C074307-D43E-484B-9972-5BF3D07C222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1" name="1 つの角を切り取った四角形 29">
                <a:extLst>
                  <a:ext uri="{FF2B5EF4-FFF2-40B4-BE49-F238E27FC236}">
                    <a16:creationId xmlns:a16="http://schemas.microsoft.com/office/drawing/2014/main" id="{44F0120D-D4D6-4E6C-B9D4-A300BDE2F2F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513DF0AE-BB78-44B4-B732-7E6DAD0AF68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3" name="テキスト ボックス 52">
                <a:extLst>
                  <a:ext uri="{FF2B5EF4-FFF2-40B4-BE49-F238E27FC236}">
                    <a16:creationId xmlns:a16="http://schemas.microsoft.com/office/drawing/2014/main" id="{9F63AC03-F890-4C1F-B194-DD257C1945AD}"/>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4" name="テキスト ボックス 53">
                <a:extLst>
                  <a:ext uri="{FF2B5EF4-FFF2-40B4-BE49-F238E27FC236}">
                    <a16:creationId xmlns:a16="http://schemas.microsoft.com/office/drawing/2014/main" id="{8C7A042D-13BD-4723-88B1-A7C7F9FCAF0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5" name="テキスト ボックス 54">
                <a:extLst>
                  <a:ext uri="{FF2B5EF4-FFF2-40B4-BE49-F238E27FC236}">
                    <a16:creationId xmlns:a16="http://schemas.microsoft.com/office/drawing/2014/main" id="{52FBAF6B-2928-43E1-9559-629C45B55D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6" name="テキスト ボックス 55">
                <a:extLst>
                  <a:ext uri="{FF2B5EF4-FFF2-40B4-BE49-F238E27FC236}">
                    <a16:creationId xmlns:a16="http://schemas.microsoft.com/office/drawing/2014/main" id="{565C68C1-23C8-4C8B-9472-4811893D1A3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7" name="テキスト ボックス 56">
                <a:extLst>
                  <a:ext uri="{FF2B5EF4-FFF2-40B4-BE49-F238E27FC236}">
                    <a16:creationId xmlns:a16="http://schemas.microsoft.com/office/drawing/2014/main" id="{2AB84656-89E8-43BF-BD96-DE3879CA82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8" name="テキスト ボックス 57">
                <a:extLst>
                  <a:ext uri="{FF2B5EF4-FFF2-40B4-BE49-F238E27FC236}">
                    <a16:creationId xmlns:a16="http://schemas.microsoft.com/office/drawing/2014/main" id="{FB27A658-5B79-45E6-B6B2-67FD07CD91F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3" name="1 つの角を切り取った四角形 29">
              <a:extLst>
                <a:ext uri="{FF2B5EF4-FFF2-40B4-BE49-F238E27FC236}">
                  <a16:creationId xmlns:a16="http://schemas.microsoft.com/office/drawing/2014/main" id="{5CCC3809-B36A-4B9C-A20D-708C07CF8D5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A9E0B325-D4BF-4F9C-9EAD-01A596FD504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1638073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 descr="時計, 手, 時間, 大きい が含まれている画像&#10;&#10;自動的に生成された説明"/>
          <p:cNvPicPr preferRelativeResize="0"/>
          <p:nvPr/>
        </p:nvPicPr>
        <p:blipFill rotWithShape="1">
          <a:blip r:embed="rId3">
            <a:alphaModFix amt="20000"/>
          </a:blip>
          <a:srcRect/>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515" name="Google Shape;515;p9"/>
          <p:cNvSpPr txBox="1">
            <a:spLocks noGrp="1"/>
          </p:cNvSpPr>
          <p:nvPr>
            <p:ph type="body" idx="1"/>
          </p:nvPr>
        </p:nvSpPr>
        <p:spPr>
          <a:xfrm>
            <a:off x="2265290" y="2012783"/>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ja-JP" altLang="en-US" sz="4500" dirty="0"/>
              <a:t>作業</a:t>
            </a:r>
            <a:r>
              <a:rPr lang="en-US" sz="4500" dirty="0"/>
              <a:t>量減少：</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lang="en-US" sz="5500" b="1">
                <a:solidFill>
                  <a:srgbClr val="FF0000"/>
                </a:solidFill>
                <a:latin typeface="Arial"/>
                <a:ea typeface="Arial"/>
                <a:cs typeface="Arial"/>
                <a:sym typeface="Arial"/>
              </a:rPr>
              <a:t>１８％</a:t>
            </a:r>
            <a:endParaRPr/>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2076167"/>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3905711"/>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1139931" y="3890213"/>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4025</TotalTime>
  <Words>2754</Words>
  <Application>Microsoft Office PowerPoint</Application>
  <PresentationFormat>画面に合わせる (4:3)</PresentationFormat>
  <Paragraphs>734</Paragraphs>
  <Slides>30</Slides>
  <Notes>30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モデルシステムのシステム構成 　</vt:lpstr>
      <vt:lpstr>４．検証 　　モデルシステムのシステム構成 　</vt:lpstr>
      <vt:lpstr>４．検証 　　モデルシステムのシステム構成 　</vt:lpstr>
      <vt:lpstr>４．検証 　　「Ａ_構築作業時間」の計測の手順 　</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90</cp:revision>
  <dcterms:created xsi:type="dcterms:W3CDTF">2020-10-03T07:43:30Z</dcterms:created>
  <dcterms:modified xsi:type="dcterms:W3CDTF">2020-10-18T07:51:30Z</dcterms:modified>
</cp:coreProperties>
</file>